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447C-A2AB-4E94-B97E-66949F155C4F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2A15C-8503-409D-878C-CF9AAED02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01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A15C-8503-409D-878C-CF9AAED02D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A15C-8503-409D-878C-CF9AAED02D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65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A15C-8503-409D-878C-CF9AAED02D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79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7547-656F-41D8-B250-3DE321F48F30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96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E43D-C46A-4F9C-9522-36192EE159A5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6CCC-B5F7-4892-A072-B6167E8BC7A7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3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02D8-510C-462A-8E7E-01D47AA62A48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4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839-3C9F-4665-96DB-347C554C57D4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89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90B1-D123-441E-B35E-9C7BAA5F5989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64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6B30-C986-461B-81E8-61AE6AC52FE7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17C4-2C8C-46BE-953C-AE4AC7024CA2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31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AFD5B-5959-434A-A2D9-CC11AA8F59AB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53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3F48-5586-4712-A416-1D8CE9DBBC2F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18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D8CF-82BB-48E1-AFA6-B2FB357D009B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17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9DA0E-4D23-4A68-8B13-95A48D139029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28F3-7EC7-4854-B1BB-E93D1E29C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b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 Engine Optimization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82763"/>
            <a:ext cx="44196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54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I see results?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Georgia" pitchFamily="18" charset="0"/>
              </a:rPr>
              <a:t>It depends: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 your industry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competitive level of your keywords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I see results?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Georgia" pitchFamily="18" charset="0"/>
              </a:rPr>
              <a:t>It depends: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 your industry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competitive level of your keywords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previous success of your website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6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5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I see results?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Georgia" pitchFamily="18" charset="0"/>
              </a:rPr>
              <a:t>It depends: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 your industry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competitive level of your keywords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previous success of your website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Subject to the search engines updating their data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32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I see results?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Georgia" pitchFamily="18" charset="0"/>
              </a:rPr>
              <a:t>It depends: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 your industry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competitive level of your keywords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previous success of your website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Subject to the search engines updating their data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You may see minor results change in 30 days.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14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I see results?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Georgia" pitchFamily="18" charset="0"/>
              </a:rPr>
              <a:t>It depends: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 your industry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competitive level of your keywords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The previous success of your website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Subject to the search engines updating their data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You may see minor results change in 30 days.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A significant frequency of top 10 and top 20 rankings  can be seen within approximately 3-4 months if optimized correctly. 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0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 Process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18" y="1600200"/>
            <a:ext cx="78133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98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53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SEO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590800"/>
            <a:ext cx="44196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 </a:t>
            </a:r>
            <a:r>
              <a:rPr lang="en-US" sz="2600" dirty="0" smtClean="0">
                <a:latin typeface="Georgia" pitchFamily="18" charset="0"/>
              </a:rPr>
              <a:t>On-Page Optimization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>
                <a:latin typeface="Georgia" pitchFamily="18" charset="0"/>
              </a:rPr>
              <a:t> Off-page Optimization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06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On-page optimization (on-page SEO) is what can be done on the pages of a website to maximize its performance in the search engines for target keywords related to the on-page content.</a:t>
            </a:r>
          </a:p>
          <a:p>
            <a:pPr marL="0" indent="0">
              <a:buNone/>
            </a:pPr>
            <a:endParaRPr lang="en-US" sz="20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22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On-page optimization (on-page SEO) is what can be done on the pages of a website to maximize its performance in the search engines for target keywords related to the on-page content.</a:t>
            </a:r>
          </a:p>
          <a:p>
            <a:pPr marL="0" indent="0">
              <a:buNone/>
            </a:pPr>
            <a:endParaRPr lang="en-US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On-page optimization stands for all of the techniques and methods used on your website.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52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On-Page SEO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On-page optimization (on-page SEO) is what can be done on the pages of a website to maximize its performance in the search engines for target keywords related to the on-page content.</a:t>
            </a:r>
          </a:p>
          <a:p>
            <a:pPr marL="0" indent="0">
              <a:buNone/>
            </a:pPr>
            <a:endParaRPr lang="en-US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On-page optimization stands for all of the techniques and methods used on your website.</a:t>
            </a:r>
          </a:p>
          <a:p>
            <a:pPr marL="0" indent="0">
              <a:buNone/>
            </a:pPr>
            <a:endParaRPr lang="en-US" sz="20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On-page optimization has an effect on your website listing in natural results .</a:t>
            </a: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39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SEO?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000" dirty="0" smtClean="0">
                <a:latin typeface="Georgia" pitchFamily="18" charset="0"/>
              </a:rPr>
              <a:t>SEO is an abbreviation for </a:t>
            </a:r>
            <a:r>
              <a:rPr lang="en-US" sz="2000" b="1" dirty="0" smtClean="0">
                <a:latin typeface="Georgia" pitchFamily="18" charset="0"/>
              </a:rPr>
              <a:t>search engine optimization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12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 Elements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7" y="1371601"/>
            <a:ext cx="8118763" cy="4114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Georgia" pitchFamily="18" charset="0"/>
              </a:rPr>
              <a:t>Title Tags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Defines a title in the browser toolbar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Provides a title for the page when it is added to favorites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Displays a title for the page in search-engine results</a:t>
            </a: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087" y="3048000"/>
            <a:ext cx="8229600" cy="27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0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 Elements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Georgia" pitchFamily="18" charset="0"/>
              </a:rPr>
              <a:t>Meta Tags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Gives Google and other search engines a summary of what the page is about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933" y="2895600"/>
            <a:ext cx="6870137" cy="2486026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428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 Elements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Georgia" pitchFamily="18" charset="0"/>
              </a:rPr>
              <a:t>Alt Tags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Allows you to provide a text equivalent to the image.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362200"/>
            <a:ext cx="6183388" cy="310515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9769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1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 Elements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420091"/>
            <a:ext cx="8229600" cy="4267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Georgia" pitchFamily="18" charset="0"/>
              </a:rPr>
              <a:t>Header(H1,H2) Tags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There are six sizes of heading tags, beginning with &lt;h1&gt;, the most important, and ending with &lt;h6&gt;, the least important (1).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20" y="2890906"/>
            <a:ext cx="6917723" cy="282409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899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 Elements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URL Structure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An optimal URL structure will not use numbers or strange characters on the permalinks, it will be short and describe the content of the page. </a:t>
            </a: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55" y="2895600"/>
            <a:ext cx="7934325" cy="1247775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1583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On-Page SEO Elements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Georgia" pitchFamily="18" charset="0"/>
              </a:rPr>
              <a:t>Internal Linking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Georgia" pitchFamily="18" charset="0"/>
              </a:rPr>
              <a:t>Internal linking is linking to resources that are inside the website</a:t>
            </a:r>
          </a:p>
          <a:p>
            <a:pPr>
              <a:buFont typeface="Wingdings" pitchFamily="2" charset="2"/>
              <a:buChar char="§"/>
            </a:pPr>
            <a:endParaRPr lang="en-US" sz="20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590800"/>
            <a:ext cx="6100762" cy="2686512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435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SEO?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is an abbreviation for </a:t>
            </a:r>
            <a:r>
              <a:rPr lang="en-US" sz="2000" b="1" dirty="0" smtClean="0">
                <a:latin typeface="Georgia" pitchFamily="18" charset="0"/>
              </a:rPr>
              <a:t>search engine optimization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is the process of improving the volume or quality of traffic to a web site from search engines via </a:t>
            </a:r>
            <a:r>
              <a:rPr lang="en-US" sz="2000" b="1" dirty="0" smtClean="0">
                <a:latin typeface="Georgia" pitchFamily="18" charset="0"/>
              </a:rPr>
              <a:t>Natural</a:t>
            </a:r>
            <a:r>
              <a:rPr lang="en-US" sz="2000" dirty="0" smtClean="0">
                <a:latin typeface="Georgia" pitchFamily="18" charset="0"/>
              </a:rPr>
              <a:t> (organic) search results.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37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SEO?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is an abbreviation for </a:t>
            </a:r>
            <a:r>
              <a:rPr lang="en-US" sz="2000" b="1" dirty="0" smtClean="0">
                <a:latin typeface="Georgia" pitchFamily="18" charset="0"/>
              </a:rPr>
              <a:t>search engine optimization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is the process of improving the volume or quality of traffic to a web site from search engines via </a:t>
            </a:r>
            <a:r>
              <a:rPr lang="en-US" sz="2000" b="1" dirty="0" smtClean="0">
                <a:latin typeface="Georgia" pitchFamily="18" charset="0"/>
              </a:rPr>
              <a:t>Natural </a:t>
            </a:r>
            <a:r>
              <a:rPr lang="en-US" sz="2000" dirty="0" smtClean="0">
                <a:latin typeface="Georgia" pitchFamily="18" charset="0"/>
              </a:rPr>
              <a:t>(organic) search results.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aims to improve rankings for relevant keywords in search results.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14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SEO?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is an abbreviation for </a:t>
            </a:r>
            <a:r>
              <a:rPr lang="en-US" sz="2000" b="1" dirty="0" smtClean="0">
                <a:latin typeface="Georgia" pitchFamily="18" charset="0"/>
              </a:rPr>
              <a:t>search engine optimization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is the process of improving the volume or quality of traffic to a web site from search engines via </a:t>
            </a:r>
            <a:r>
              <a:rPr lang="en-US" sz="2000" b="1" dirty="0" smtClean="0">
                <a:latin typeface="Georgia" pitchFamily="18" charset="0"/>
              </a:rPr>
              <a:t>Natural</a:t>
            </a:r>
            <a:r>
              <a:rPr lang="en-US" sz="2000" dirty="0" smtClean="0">
                <a:latin typeface="Georgia" pitchFamily="18" charset="0"/>
              </a:rPr>
              <a:t> (organic) search results.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SEO aims to improve rankings for relevant keywords in search results.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Organic SEO results account for over 80% of clicks.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7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search engines so important?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Search engines are the biggest resources of your websites traffic.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84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32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search engines so important?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Search engines are the biggest resources of your websites traffic.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Higher traffic means more visitors.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92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7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search engines so important?</a:t>
            </a:r>
            <a:endParaRPr lang="en-US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Search engines are the biggest resources of your websites traffic.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Higher traffic means more visitors.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More visitors means more customers and higher profit.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2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will I see results?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Georgia" pitchFamily="18" charset="0"/>
              </a:rPr>
              <a:t>It depends: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Georgia" pitchFamily="18" charset="0"/>
              </a:rPr>
              <a:t>On your industry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96000"/>
            <a:ext cx="20970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80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752</Words>
  <Application>Microsoft Office PowerPoint</Application>
  <PresentationFormat>On-screen Show (4:3)</PresentationFormat>
  <Paragraphs>96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Basic  Search Engine Optimization</vt:lpstr>
      <vt:lpstr>What is SEO?</vt:lpstr>
      <vt:lpstr>What is SEO?</vt:lpstr>
      <vt:lpstr>What is SEO?</vt:lpstr>
      <vt:lpstr>What is SEO?</vt:lpstr>
      <vt:lpstr>Why are search engines so important? </vt:lpstr>
      <vt:lpstr>Why are search engines so important?</vt:lpstr>
      <vt:lpstr>Why are search engines so important?</vt:lpstr>
      <vt:lpstr>When will I see results?</vt:lpstr>
      <vt:lpstr>When will I see results?</vt:lpstr>
      <vt:lpstr>When will I see results?</vt:lpstr>
      <vt:lpstr>When will I see results?</vt:lpstr>
      <vt:lpstr>When will I see results?</vt:lpstr>
      <vt:lpstr>When will I see results?</vt:lpstr>
      <vt:lpstr>SEO Process</vt:lpstr>
      <vt:lpstr>Types of SEO</vt:lpstr>
      <vt:lpstr>On-Page SEO</vt:lpstr>
      <vt:lpstr>On-Page SEO</vt:lpstr>
      <vt:lpstr>On-Page SEO</vt:lpstr>
      <vt:lpstr>On-Page SEO Elements</vt:lpstr>
      <vt:lpstr>On-Page SEO Elements</vt:lpstr>
      <vt:lpstr>On-Page SEO Elements</vt:lpstr>
      <vt:lpstr>On-Page SEO Elements</vt:lpstr>
      <vt:lpstr>On-Page SEO Elements</vt:lpstr>
      <vt:lpstr>On-Page SEO Elements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Google</dc:title>
  <dc:creator>Alex</dc:creator>
  <cp:lastModifiedBy>Alex Miranda</cp:lastModifiedBy>
  <cp:revision>25</cp:revision>
  <dcterms:created xsi:type="dcterms:W3CDTF">2010-10-03T22:23:23Z</dcterms:created>
  <dcterms:modified xsi:type="dcterms:W3CDTF">2010-10-04T13:31:31Z</dcterms:modified>
</cp:coreProperties>
</file>